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318" r:id="rId3"/>
    <p:sldId id="336" r:id="rId4"/>
    <p:sldId id="340" r:id="rId5"/>
    <p:sldId id="344" r:id="rId6"/>
    <p:sldId id="341" r:id="rId7"/>
    <p:sldId id="347" r:id="rId8"/>
    <p:sldId id="343" r:id="rId9"/>
    <p:sldId id="346" r:id="rId10"/>
    <p:sldId id="345" r:id="rId11"/>
    <p:sldId id="351" r:id="rId12"/>
    <p:sldId id="350" r:id="rId13"/>
    <p:sldId id="349" r:id="rId14"/>
    <p:sldId id="342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652" autoAdjust="0"/>
  </p:normalViewPr>
  <p:slideViewPr>
    <p:cSldViewPr showGuides="1">
      <p:cViewPr varScale="1">
        <p:scale>
          <a:sx n="89" d="100"/>
          <a:sy n="89" d="100"/>
        </p:scale>
        <p:origin x="466" y="8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18.03.2016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18.03.2016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892" y="692696"/>
            <a:ext cx="5945188" cy="3048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Норматив ликвидности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ЯськовойАнастасии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76672"/>
            <a:ext cx="99371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Текущая 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характеризует соотношение суммы активов с оставшимся сроком погашения до 30 дней, в том числе до востребования (текущие активы), и пассивов с оставшимся сроком возврата до 30 дней, в том числе до востребования и с просроченными сроками (текущие пассивы).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Минимально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допустимое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значение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норматива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текущей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ликвидности - 70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процентов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4035445"/>
            <a:ext cx="4968552" cy="24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1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76672"/>
            <a:ext cx="9937104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Краткосрочная 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характеризует соотношение активов со сроками погашения до 1 года (фактическая ликвидность) и обязательств со сроками исполнения до 1 года (требуемая ликвидность). Принцип расчета краткосрочной ликвидности состоит в сопоставлении фактической и требуемой ликвидности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Минимально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допустимое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значение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норматива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краткосрочной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устанавливается в размере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64" y="4114972"/>
            <a:ext cx="285927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4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76672"/>
            <a:ext cx="99371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Фактическая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ликвидность - это имеющиеся активы для оплаты обязательств банка, небанковской кредитно-финансовой организации в соответствии со сроками погашения или по первому требованию в зависимости от вида обязательств.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Требуемая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ликвидность - сумма активов, которую необходимо иметь банку, небанковской кредитно-финансовой организации для своевременной оплаты своих обязательств при их востребовании.</a:t>
            </a:r>
          </a:p>
        </p:txBody>
      </p:sp>
    </p:spTree>
    <p:extLst>
      <p:ext uri="{BB962C8B-B14F-4D97-AF65-F5344CB8AC3E}">
        <p14:creationId xmlns:p14="http://schemas.microsoft.com/office/powerpoint/2010/main" val="2273008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76672"/>
            <a:ext cx="99371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Советский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энциклопедический словарь / Гл. ред. А.М. Прохоров. 2-е изд. – М.: Сов. Энциклопедия, 1983. – 1600 с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2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Банковский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кодекс Республики Беларусь от 25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октября 2000 г. №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441-З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 изменениями на 4 июня 2015 г.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3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 утверждении Инструкции о нормативах безопасного функционирования для банков и небанковских кредитно-финансовых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организаций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Постановление Правления Национального банка Республики Беларусь от 28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сентября 2006 г. №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137.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06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76672"/>
            <a:ext cx="99371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Ликвидность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(лат.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liquidus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–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жидкий, текучий) – мобильность активов банков, предприятий, фирм капиталистических стран, обеспечивающая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своевременную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оплату их обязательств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[1]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067" y="2924944"/>
            <a:ext cx="6007969" cy="35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3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76672"/>
            <a:ext cx="99371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Ликвидность банка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–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способность банка обеспечить своевременное и полное исполнение своих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обязательств (возможность активов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быть легко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обращаемыми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деньги).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Управление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ликвидностью банка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направлено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на предотвращение и устранение как недостатка, так и излишка ликвидности.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Недостаточная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ликвидность может привести к неплатёжеспособности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банка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чрезмерная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может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неблагоприятно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повлиять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на его доходность.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929" y="4576292"/>
            <a:ext cx="2865107" cy="21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85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76672"/>
            <a:ext cx="99371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Основными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источниками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ликвидности банка являются денежные средства в кассе и на счетах, и активы, которые могут быть переведены в деньги (например, ценные бумаги).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последнюю роль также играет межбанковский рынок, где банки могут торговать ликвидностью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между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собой или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покупать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ее у Национального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банка.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00" y="4150808"/>
            <a:ext cx="3245346" cy="24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42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76672"/>
            <a:ext cx="993710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целях обеспечения стабильности банковской системы Республики Беларусь Национальный банк устанавливает для банков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нормативы </a:t>
            </a:r>
          </a:p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безопасного </a:t>
            </a:r>
          </a:p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функционирования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которым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относятся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нормативы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ликвидности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(ст. 111)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[2]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764" y="2636912"/>
            <a:ext cx="5237272" cy="3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27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76672"/>
            <a:ext cx="99371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В п.4 «Инструкции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 нормативах безопасного функционирования для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банков ...» установлено, что для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небанковских кредитно-финансовых организаций, имеющих право на осуществление банковских операций по размещению привлеченных денежных средств от своего имени и за свой счет на условиях возвратности, платности и срочности, устанавливаются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нормативы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безопасного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функционирования, к которым также относятся нормативы ликвидности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[3]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1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76672"/>
            <a:ext cx="99371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Статья 113 Банковского кодекса: нормативы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ликвидности банка устанавливаются как соотношение активов, пассивов и операций, не отраженных на балансе, с учетом сроков, сумм,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типов активов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пассивов,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операций,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отраженных на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балансе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, а также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других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факторов,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определяемых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Национальным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банком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00" y="321297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30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76672"/>
            <a:ext cx="993710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Согласно п.62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указанной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Инструкции 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целях надзора за состоянием ликвидности банка, небанковской кредитно-финансовой организации устанавливаются следующие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нормативы ликвидности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- мгновенная;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- текущая;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- краткосрочная;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- минимальное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соотношение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ликвидных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суммарных активов.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08" y="3068960"/>
            <a:ext cx="4009628" cy="30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76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32" y="476672"/>
            <a:ext cx="99371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Мгновенная 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характеризует соотношение суммы активов до востребования и пассивов до востребования и с просроченными сроками.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	Минимально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допустимое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значение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норматива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мгновенной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ликвидности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устанавливается </a:t>
            </a: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размере 20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just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процентов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61" y="292494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65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A4D555-B950-4AF6-A956-C2D8B68220CF}"/>
</file>

<file path=customXml/itemProps2.xml><?xml version="1.0" encoding="utf-8"?>
<ds:datastoreItem xmlns:ds="http://schemas.openxmlformats.org/officeDocument/2006/customXml" ds:itemID="{CAAF60E8-898F-42EE-B813-C2C4B593F8E5}"/>
</file>

<file path=customXml/itemProps3.xml><?xml version="1.0" encoding="utf-8"?>
<ds:datastoreItem xmlns:ds="http://schemas.openxmlformats.org/officeDocument/2006/customXml" ds:itemID="{BC70DCB0-9693-4560-AC81-83CF68645EFF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символами валют (широкоэкранный формат)</Template>
  <TotalTime>0</TotalTime>
  <Words>3</Words>
  <Application>Microsoft Office PowerPoint</Application>
  <PresentationFormat>Произвольный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Batang</vt:lpstr>
      <vt:lpstr>Arial</vt:lpstr>
      <vt:lpstr>Cambria</vt:lpstr>
      <vt:lpstr>Currency Symbols 16x9</vt:lpstr>
      <vt:lpstr>Норматив ликвидности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2016-03-18T16:51:32Z</dcterms:created>
  <dcterms:modified xsi:type="dcterms:W3CDTF">2016-03-18T20:31:37Z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  <property fmtid="{D5CDD505-2E9C-101B-9397-08002B2CF9AE}" pid="3" name="ContentTypeId">
    <vt:lpwstr>0x0101004136CF89BB20794CB8162050F86E0FBB</vt:lpwstr>
  </property>
</Properties>
</file>